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0" r:id="rId5"/>
    <p:sldId id="259" r:id="rId6"/>
    <p:sldId id="267" r:id="rId7"/>
    <p:sldId id="264" r:id="rId8"/>
    <p:sldId id="268" r:id="rId9"/>
    <p:sldId id="258" r:id="rId10"/>
    <p:sldId id="269" r:id="rId11"/>
    <p:sldId id="263" r:id="rId12"/>
    <p:sldId id="270" r:id="rId13"/>
    <p:sldId id="262" r:id="rId14"/>
    <p:sldId id="261" r:id="rId15"/>
    <p:sldId id="265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60"/>
  </p:normalViewPr>
  <p:slideViewPr>
    <p:cSldViewPr>
      <p:cViewPr>
        <p:scale>
          <a:sx n="70" d="100"/>
          <a:sy n="70" d="100"/>
        </p:scale>
        <p:origin x="-972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A09E-AC96-4F05-B3D7-1EDD80DF47FA}" type="datetimeFigureOut">
              <a:rPr lang="fr-FR" smtClean="0"/>
              <a:pPr/>
              <a:t>14/03/2019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F71CA-1BE9-482D-8F6F-27C465B6295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Andalus" pitchFamily="18" charset="-78"/>
                <a:cs typeface="Andalus" pitchFamily="18" charset="-78"/>
              </a:rPr>
              <a:t>Voyage en Catalogne</a:t>
            </a:r>
            <a:br>
              <a:rPr lang="fr-FR" b="1" dirty="0" smtClean="0">
                <a:latin typeface="Andalus" pitchFamily="18" charset="-78"/>
                <a:cs typeface="Andalus" pitchFamily="18" charset="-78"/>
              </a:rPr>
            </a:br>
            <a:r>
              <a:rPr lang="fr-FR" b="1" dirty="0" smtClean="0">
                <a:latin typeface="Andalus" pitchFamily="18" charset="-78"/>
                <a:cs typeface="Andalus" pitchFamily="18" charset="-78"/>
              </a:rPr>
              <a:t>du 3 au 8 février 2019</a:t>
            </a:r>
            <a:br>
              <a:rPr lang="fr-FR" b="1" dirty="0" smtClean="0">
                <a:latin typeface="Andalus" pitchFamily="18" charset="-78"/>
                <a:cs typeface="Andalus" pitchFamily="18" charset="-78"/>
              </a:rPr>
            </a:br>
            <a:r>
              <a:rPr lang="fr-FR" b="1" dirty="0" smtClean="0">
                <a:latin typeface="Andalus" pitchFamily="18" charset="-78"/>
                <a:cs typeface="Andalus" pitchFamily="18" charset="-78"/>
              </a:rPr>
              <a:t>Classes de Première</a:t>
            </a:r>
            <a:endParaRPr lang="fr-FR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 descr="20190204_085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276872"/>
            <a:ext cx="648072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Résultat de recherche d'images pour &quot;lycée touchard&quot;"/>
          <p:cNvPicPr>
            <a:picLocks noChangeAspect="1" noChangeArrowheads="1"/>
          </p:cNvPicPr>
          <p:nvPr/>
        </p:nvPicPr>
        <p:blipFill>
          <a:blip r:embed="rId3" cstate="print"/>
          <a:srcRect l="30050" r="31993"/>
          <a:stretch>
            <a:fillRect/>
          </a:stretch>
        </p:blipFill>
        <p:spPr bwMode="auto">
          <a:xfrm>
            <a:off x="179512" y="692696"/>
            <a:ext cx="1317775" cy="1387228"/>
          </a:xfrm>
          <a:prstGeom prst="rect">
            <a:avLst/>
          </a:prstGeom>
          <a:noFill/>
        </p:spPr>
      </p:pic>
      <p:pic>
        <p:nvPicPr>
          <p:cNvPr id="10244" name="Picture 4" descr="Résultat de recherche d'images pour &quot;fondation france KPMG&quot;"/>
          <p:cNvPicPr>
            <a:picLocks noChangeAspect="1" noChangeArrowheads="1"/>
          </p:cNvPicPr>
          <p:nvPr/>
        </p:nvPicPr>
        <p:blipFill>
          <a:blip r:embed="rId4" cstate="print"/>
          <a:srcRect l="45447"/>
          <a:stretch>
            <a:fillRect/>
          </a:stretch>
        </p:blipFill>
        <p:spPr bwMode="auto">
          <a:xfrm>
            <a:off x="6660232" y="476672"/>
            <a:ext cx="2483768" cy="159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95736" y="274638"/>
            <a:ext cx="6491064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Mercredi 6 Février – Le midi </a:t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Barcelone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20190206_110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412776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AutoShape 2" descr="Résultat de recherche d'images pour &quot;logo jeux olympiques barcelone&quot;"/>
          <p:cNvSpPr>
            <a:spLocks noChangeAspect="1" noChangeArrowheads="1"/>
          </p:cNvSpPr>
          <p:nvPr/>
        </p:nvSpPr>
        <p:spPr bwMode="auto">
          <a:xfrm>
            <a:off x="155575" y="-1608138"/>
            <a:ext cx="345757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8485" t="33094" r="56816" b="21625"/>
          <a:stretch>
            <a:fillRect/>
          </a:stretch>
        </p:blipFill>
        <p:spPr bwMode="auto">
          <a:xfrm>
            <a:off x="323528" y="260648"/>
            <a:ext cx="80930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4211960" y="141277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Nous avons mangé notre pique nique sur le site des jeux olympiques de 1992, sur la colline de </a:t>
            </a:r>
            <a:r>
              <a:rPr lang="fr-FR" dirty="0" err="1" smtClean="0"/>
              <a:t>Montjuic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12" name="Image 11" descr="20190206_111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228184" y="2636912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P_20190206_1058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356992"/>
            <a:ext cx="1572175" cy="279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395536" y="458112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L’esplanade est gigantesque, majestueuse, et on domine toute la ville de Barcelone.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691680" y="404664"/>
            <a:ext cx="6491064" cy="864096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Mercredi 6 Février – L’après-midi </a:t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Barcelone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Sagrada familia carhedral de Barcelone — Image vectorielle"/>
          <p:cNvPicPr>
            <a:picLocks noChangeAspect="1" noChangeArrowheads="1"/>
          </p:cNvPicPr>
          <p:nvPr/>
        </p:nvPicPr>
        <p:blipFill>
          <a:blip r:embed="rId2" cstate="print"/>
          <a:srcRect b="6613"/>
          <a:stretch>
            <a:fillRect/>
          </a:stretch>
        </p:blipFill>
        <p:spPr bwMode="auto">
          <a:xfrm>
            <a:off x="323528" y="332656"/>
            <a:ext cx="891638" cy="1296144"/>
          </a:xfrm>
          <a:prstGeom prst="rect">
            <a:avLst/>
          </a:prstGeom>
          <a:noFill/>
        </p:spPr>
      </p:pic>
      <p:pic>
        <p:nvPicPr>
          <p:cNvPr id="8" name="Image 7" descr="P_20190206_135111.jpg"/>
          <p:cNvPicPr>
            <a:picLocks noChangeAspect="1"/>
          </p:cNvPicPr>
          <p:nvPr/>
        </p:nvPicPr>
        <p:blipFill>
          <a:blip r:embed="rId3" cstate="print"/>
          <a:srcRect b="14836"/>
          <a:stretch>
            <a:fillRect/>
          </a:stretch>
        </p:blipFill>
        <p:spPr>
          <a:xfrm>
            <a:off x="179512" y="1700808"/>
            <a:ext cx="2477509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P_20190206_151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980728"/>
            <a:ext cx="243455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20190206_1513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3789040"/>
            <a:ext cx="2067694" cy="275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2843808" y="1484784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Impossible de pénétrer dans la </a:t>
            </a:r>
            <a:r>
              <a:rPr lang="fr-FR" dirty="0" err="1" smtClean="0"/>
              <a:t>Sagrada</a:t>
            </a:r>
            <a:r>
              <a:rPr lang="fr-FR" dirty="0" smtClean="0"/>
              <a:t> </a:t>
            </a:r>
            <a:r>
              <a:rPr lang="fr-FR" dirty="0" err="1" smtClean="0"/>
              <a:t>Familia</a:t>
            </a:r>
            <a:r>
              <a:rPr lang="fr-FR" dirty="0" smtClean="0"/>
              <a:t> sans être émerveillés, par la beauté du lieu et l’atmosphère unique qui s’en dégage. L’œuvre inachevée de Gaudí est encore en construction, son financement est entièrement privé.</a:t>
            </a:r>
            <a:endParaRPr lang="fr-FR" dirty="0"/>
          </a:p>
        </p:txBody>
      </p:sp>
      <p:pic>
        <p:nvPicPr>
          <p:cNvPr id="13" name="Image 12" descr="20190206_1555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4005064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/>
          <p:cNvSpPr txBox="1"/>
          <p:nvPr/>
        </p:nvSpPr>
        <p:spPr>
          <a:xfrm>
            <a:off x="6588224" y="544522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maquettes représentent les travaux qui restent à effectuer…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51520" y="544522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couleurs des vitraux sont illuminées par le soleil, c’est magnifique.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Mercredi 6 Février</a:t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</a:b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 fin de journée - 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Barcelone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Résultat de recherche d'images pour &quot;le port de barcelone logo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292002"/>
            <a:ext cx="1971322" cy="688726"/>
          </a:xfrm>
          <a:prstGeom prst="rect">
            <a:avLst/>
          </a:prstGeom>
          <a:noFill/>
        </p:spPr>
      </p:pic>
      <p:pic>
        <p:nvPicPr>
          <p:cNvPr id="7" name="Image 6" descr="20190206_173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91683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20190206_175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2108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P_20190206_175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2708920"/>
            <a:ext cx="1788199" cy="317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251520" y="2132856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dernière ballade dans Barcelone nous donne l’opportunité de découvrir la plage et de profiter du soleil couchant.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19872" y="501317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sommes épuisés par les kilomètres de marche à pied mais nous avons découvert Barcelone et ses lieux emblématiques. </a:t>
            </a:r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Jeudi 7 Février – Le matin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Gérone</a:t>
            </a:r>
            <a:endParaRPr lang="fr-FR" dirty="0"/>
          </a:p>
        </p:txBody>
      </p:sp>
      <p:pic>
        <p:nvPicPr>
          <p:cNvPr id="7170" name="Picture 2" descr="T:\1GA1\Echange\Photos Catalogne\Gérone et Figueres jeudi 7 février\20190207_103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29800" y="-15773400"/>
            <a:ext cx="5400000" cy="7200000"/>
          </a:xfrm>
          <a:prstGeom prst="rect">
            <a:avLst/>
          </a:prstGeom>
          <a:noFill/>
        </p:spPr>
      </p:pic>
      <p:pic>
        <p:nvPicPr>
          <p:cNvPr id="3074" name="Picture 2" descr="Résultat de recherche d'images pour &quot;gérone drapeau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1440160" cy="961111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555776" y="1556792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commençons notre retour vers la France, en nous arrêtant à Gérone, une cité historique, fondée  avant  JC, dotée d’une enceinte fortifiée. </a:t>
            </a:r>
            <a:endParaRPr lang="fr-FR" dirty="0"/>
          </a:p>
        </p:txBody>
      </p:sp>
      <p:pic>
        <p:nvPicPr>
          <p:cNvPr id="12" name="Image 11" descr="20190207_101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268760"/>
            <a:ext cx="3635895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20190207_104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772816"/>
            <a:ext cx="210623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20190207_1100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407707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P_20190207_104216.jpg"/>
          <p:cNvPicPr>
            <a:picLocks noChangeAspect="1"/>
          </p:cNvPicPr>
          <p:nvPr/>
        </p:nvPicPr>
        <p:blipFill>
          <a:blip r:embed="rId7" cstate="print"/>
          <a:srcRect l="28269"/>
          <a:stretch>
            <a:fillRect/>
          </a:stretch>
        </p:blipFill>
        <p:spPr>
          <a:xfrm>
            <a:off x="2483768" y="4221087"/>
            <a:ext cx="2880320" cy="226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539552" y="5229200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empruntons le chemin sur la muraille, la vue est splendide. 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 </a:t>
            </a:r>
            <a:endParaRPr lang="fr-FR" dirty="0"/>
          </a:p>
        </p:txBody>
      </p:sp>
      <p:pic>
        <p:nvPicPr>
          <p:cNvPr id="6148" name="Picture 4" descr="T:\1GA1\Echange\Photos Catalogne\Gérone et Figueres jeudi 7 février\20190207_140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437112"/>
            <a:ext cx="2376264" cy="2254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20190207_162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096169" y="1904831"/>
            <a:ext cx="278431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699792" y="260648"/>
            <a:ext cx="627504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Jeudi 7 Février – L’après-midi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 smtClean="0">
                <a:latin typeface="Andalus" pitchFamily="18" charset="-78"/>
                <a:ea typeface="+mj-ea"/>
                <a:cs typeface="Andalus" pitchFamily="18" charset="-78"/>
              </a:rPr>
              <a:t>Figueras – le Musée DALÌ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Résultat de recherche d'images pour &quot;logo figueras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1440160" cy="1440160"/>
          </a:xfrm>
          <a:prstGeom prst="rect">
            <a:avLst/>
          </a:prstGeom>
          <a:noFill/>
        </p:spPr>
      </p:pic>
      <p:pic>
        <p:nvPicPr>
          <p:cNvPr id="11" name="Image 10" descr="P_20190207_155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44824"/>
            <a:ext cx="2592288" cy="460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2987824" y="4653136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visitons  le musée Dalí, avec les explications d’un guide. Nous découvrons  ainsi les symboles cachés dans les œuvres présentées.</a:t>
            </a:r>
          </a:p>
        </p:txBody>
      </p:sp>
      <p:pic>
        <p:nvPicPr>
          <p:cNvPr id="13" name="Image 12" descr="20190207_151235.jpg"/>
          <p:cNvPicPr>
            <a:picLocks noChangeAspect="1"/>
          </p:cNvPicPr>
          <p:nvPr/>
        </p:nvPicPr>
        <p:blipFill>
          <a:blip r:embed="rId6" cstate="print"/>
          <a:srcRect l="9051" t="10101" r="11413" b="8001"/>
          <a:stretch>
            <a:fillRect/>
          </a:stretch>
        </p:blipFill>
        <p:spPr>
          <a:xfrm rot="10800000">
            <a:off x="2987824" y="1916832"/>
            <a:ext cx="326344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190207_192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2444089" cy="183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20190207_193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83671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20190207_193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83671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20190207_193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780928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20190207_1931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725144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20190207_1931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2852936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20190207_1931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725144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20190207_19322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4725144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3059832" y="2924944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Pour clôturer notre voyage, nous allons manger au restaurant avant de  reprendre le bus.</a:t>
            </a:r>
            <a:br>
              <a:rPr lang="fr-FR" dirty="0" smtClean="0"/>
            </a:br>
            <a:r>
              <a:rPr lang="fr-FR" dirty="0" smtClean="0"/>
              <a:t>L’ambiance est détendue ! </a:t>
            </a:r>
          </a:p>
          <a:p>
            <a:pPr algn="ctr"/>
            <a:r>
              <a:rPr lang="fr-FR" dirty="0" smtClean="0"/>
              <a:t>C’est déjà la fin du voyage…</a:t>
            </a:r>
            <a:endParaRPr lang="fr-FR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467544" y="260648"/>
            <a:ext cx="850728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Jeudi 7 Février – Le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 repas de groupe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Lundi 4 Février – Le matin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Découverte de Barcelone</a:t>
            </a:r>
            <a:endParaRPr lang="fr-FR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Image 3" descr="20190204_093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4788024" y="170080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petit déjeuner : Miam </a:t>
            </a:r>
            <a:r>
              <a:rPr lang="fr-FR" dirty="0" err="1" smtClean="0"/>
              <a:t>miam</a:t>
            </a:r>
            <a:r>
              <a:rPr lang="fr-FR" dirty="0" smtClean="0"/>
              <a:t> !!!</a:t>
            </a:r>
          </a:p>
          <a:p>
            <a:pPr algn="ctr"/>
            <a:r>
              <a:rPr lang="fr-FR" dirty="0" smtClean="0"/>
              <a:t> On déguste un traditionnel  « </a:t>
            </a:r>
            <a:r>
              <a:rPr lang="fr-FR" dirty="0" err="1" smtClean="0"/>
              <a:t>Chocolate</a:t>
            </a:r>
            <a:r>
              <a:rPr lang="fr-FR" dirty="0" smtClean="0"/>
              <a:t> con Churros »</a:t>
            </a:r>
            <a:endParaRPr lang="fr-FR" dirty="0"/>
          </a:p>
        </p:txBody>
      </p:sp>
      <p:pic>
        <p:nvPicPr>
          <p:cNvPr id="9" name="Image 8" descr="20190204_105700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96952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323528" y="486916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Une ballade dans les rues de Barcelone nous permet d’avoir un premier aperçu de l’architecture </a:t>
            </a:r>
            <a:br>
              <a:rPr lang="fr-FR" dirty="0" smtClean="0"/>
            </a:br>
            <a:r>
              <a:rPr lang="fr-FR" dirty="0" smtClean="0"/>
              <a:t>de Barcelone.</a:t>
            </a:r>
            <a:endParaRPr lang="fr-FR" dirty="0"/>
          </a:p>
        </p:txBody>
      </p:sp>
      <p:pic>
        <p:nvPicPr>
          <p:cNvPr id="11" name="Picture 2" descr="Résultat de recherche d'images pour &quot;barcelone logo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392089" cy="1392089"/>
          </a:xfrm>
          <a:prstGeom prst="rect">
            <a:avLst/>
          </a:prstGeom>
          <a:noFill/>
        </p:spPr>
      </p:pic>
      <p:pic>
        <p:nvPicPr>
          <p:cNvPr id="12" name="Image 11" descr="P_20190204_104525.jpg"/>
          <p:cNvPicPr>
            <a:picLocks noChangeAspect="1"/>
          </p:cNvPicPr>
          <p:nvPr/>
        </p:nvPicPr>
        <p:blipFill>
          <a:blip r:embed="rId5" cstate="print"/>
          <a:srcRect l="23400" b="25850"/>
          <a:stretch>
            <a:fillRect/>
          </a:stretch>
        </p:blipFill>
        <p:spPr>
          <a:xfrm>
            <a:off x="6516216" y="2708920"/>
            <a:ext cx="2376264" cy="306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Lundi 4 Février – Le matin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Découverte de Barcelone</a:t>
            </a:r>
            <a:endParaRPr lang="fr-FR" dirty="0"/>
          </a:p>
        </p:txBody>
      </p:sp>
      <p:pic>
        <p:nvPicPr>
          <p:cNvPr id="4" name="Picture 2" descr="RÃ©sultat de recherche d'images pour &quot;marchÃ© de la boqueria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08920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3059832" y="155679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Visite du marché de la </a:t>
            </a:r>
            <a:r>
              <a:rPr lang="fr-FR" dirty="0" err="1" smtClean="0"/>
              <a:t>Bocqueria</a:t>
            </a:r>
            <a:r>
              <a:rPr lang="fr-FR" dirty="0" smtClean="0"/>
              <a:t>, ses stands sont colorés et attractifs. Les élèves peuvent grignoter des tapas sur place s’ils le souhaitent. </a:t>
            </a:r>
            <a:endParaRPr lang="fr-FR" dirty="0"/>
          </a:p>
        </p:txBody>
      </p:sp>
      <p:pic>
        <p:nvPicPr>
          <p:cNvPr id="6" name="Image 5" descr="P_20190204_123402.jpg"/>
          <p:cNvPicPr>
            <a:picLocks noChangeAspect="1"/>
          </p:cNvPicPr>
          <p:nvPr/>
        </p:nvPicPr>
        <p:blipFill>
          <a:blip r:embed="rId3" cstate="print"/>
          <a:srcRect l="16138" t="10101" r="23225" b="30050"/>
          <a:stretch>
            <a:fillRect/>
          </a:stretch>
        </p:blipFill>
        <p:spPr>
          <a:xfrm>
            <a:off x="179512" y="1556792"/>
            <a:ext cx="262639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P_20190204_1142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643754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P_20190204_115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4908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P_20190204_1155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4941168"/>
            <a:ext cx="2243741" cy="168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P_20190204_113329.jpg"/>
          <p:cNvPicPr>
            <a:picLocks noChangeAspect="1"/>
          </p:cNvPicPr>
          <p:nvPr/>
        </p:nvPicPr>
        <p:blipFill>
          <a:blip r:embed="rId7" cstate="print"/>
          <a:srcRect r="20600"/>
          <a:stretch>
            <a:fillRect/>
          </a:stretch>
        </p:blipFill>
        <p:spPr>
          <a:xfrm>
            <a:off x="6876256" y="1412776"/>
            <a:ext cx="2067694" cy="347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Résultat de recherche d'images pour &quot;barcelone logo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1392089" cy="1392089"/>
          </a:xfrm>
          <a:prstGeom prst="rect">
            <a:avLst/>
          </a:prstGeom>
          <a:noFill/>
        </p:spPr>
      </p:pic>
      <p:sp>
        <p:nvSpPr>
          <p:cNvPr id="23556" name="AutoShape 4" descr="Résultat de recherche d'images pour &quot;catalogn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1GA1\Echange\Photos Catalogne\Barcelone lundi 4 février\20190204_171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9298"/>
          <a:stretch>
            <a:fillRect/>
          </a:stretch>
        </p:blipFill>
        <p:spPr bwMode="auto">
          <a:xfrm>
            <a:off x="2123728" y="3356992"/>
            <a:ext cx="273630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T:\1GA1\Echange\photo mme alvez\lundi\20190204_11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382328" y="-3267744"/>
            <a:ext cx="5760000" cy="4320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03848" y="1484784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participons à un rallye photo en équipe. Un challenge épuisant, en temps limité, qui consiste à courir dans Barcelone pour prendre les photos imposées !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75656" y="508518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Puis nous profitons d’un magnifique coucher de soleil sur le port, nous avons parcouru </a:t>
            </a:r>
            <a:br>
              <a:rPr lang="fr-FR" dirty="0" smtClean="0"/>
            </a:br>
            <a:r>
              <a:rPr lang="fr-FR" dirty="0" smtClean="0"/>
              <a:t>17 km à pied… La perspective de s’allonger dans un bon lit nous réjouit !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Lundi 4 Février – L’après-midi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Découverte de Barcelone</a:t>
            </a:r>
            <a:endParaRPr lang="fr-FR" dirty="0"/>
          </a:p>
        </p:txBody>
      </p:sp>
      <p:pic>
        <p:nvPicPr>
          <p:cNvPr id="10" name="Image 9" descr="P_20190204_085648.jpg"/>
          <p:cNvPicPr>
            <a:picLocks noChangeAspect="1"/>
          </p:cNvPicPr>
          <p:nvPr/>
        </p:nvPicPr>
        <p:blipFill>
          <a:blip r:embed="rId4" cstate="print"/>
          <a:srcRect l="23400" r="19201" b="9051"/>
          <a:stretch>
            <a:fillRect/>
          </a:stretch>
        </p:blipFill>
        <p:spPr>
          <a:xfrm>
            <a:off x="7380312" y="980728"/>
            <a:ext cx="149968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Résultat de recherche d'images pour &quot;barcelone logo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1392089" cy="1392089"/>
          </a:xfrm>
          <a:prstGeom prst="rect">
            <a:avLst/>
          </a:prstGeom>
          <a:noFill/>
        </p:spPr>
      </p:pic>
      <p:pic>
        <p:nvPicPr>
          <p:cNvPr id="12" name="Image 11" descr="P_20190204_183007.jpg"/>
          <p:cNvPicPr>
            <a:picLocks noChangeAspect="1"/>
          </p:cNvPicPr>
          <p:nvPr/>
        </p:nvPicPr>
        <p:blipFill>
          <a:blip r:embed="rId6" cstate="print"/>
          <a:srcRect b="13792"/>
          <a:stretch>
            <a:fillRect/>
          </a:stretch>
        </p:blipFill>
        <p:spPr>
          <a:xfrm>
            <a:off x="6084168" y="4725144"/>
            <a:ext cx="2520280" cy="162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20190204_1555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3140968"/>
            <a:ext cx="1800200" cy="135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20190204_1344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2243741" cy="168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20190204_15493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429000"/>
            <a:ext cx="149163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Mardi 5 Février – Le matin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Tarragone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184482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Petit arrêt pour découvrir un aqueduc romain appelé le « Pont du diable », l’occasion d’une petite marche dans la garrigue.</a:t>
            </a:r>
            <a:endParaRPr lang="fr-FR" dirty="0"/>
          </a:p>
        </p:txBody>
      </p:sp>
      <p:pic>
        <p:nvPicPr>
          <p:cNvPr id="7170" name="Picture 2" descr="Résultat de recherche d'images pour &quot;tarragone  logo&quot;"/>
          <p:cNvPicPr>
            <a:picLocks noChangeAspect="1" noChangeArrowheads="1"/>
          </p:cNvPicPr>
          <p:nvPr/>
        </p:nvPicPr>
        <p:blipFill>
          <a:blip r:embed="rId2" cstate="print"/>
          <a:srcRect l="16577" r="15782" b="28958"/>
          <a:stretch>
            <a:fillRect/>
          </a:stretch>
        </p:blipFill>
        <p:spPr bwMode="auto">
          <a:xfrm>
            <a:off x="323528" y="260648"/>
            <a:ext cx="1656184" cy="1144372"/>
          </a:xfrm>
          <a:prstGeom prst="rect">
            <a:avLst/>
          </a:prstGeom>
          <a:noFill/>
        </p:spPr>
      </p:pic>
      <p:pic>
        <p:nvPicPr>
          <p:cNvPr id="8" name="Image 7" descr="20190205_101923.jpg"/>
          <p:cNvPicPr>
            <a:picLocks noChangeAspect="1"/>
          </p:cNvPicPr>
          <p:nvPr/>
        </p:nvPicPr>
        <p:blipFill>
          <a:blip r:embed="rId3" cstate="print"/>
          <a:srcRect r="26375"/>
          <a:stretch>
            <a:fillRect/>
          </a:stretch>
        </p:blipFill>
        <p:spPr>
          <a:xfrm>
            <a:off x="2843808" y="4509120"/>
            <a:ext cx="1881681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P_20190205_101413.jpg"/>
          <p:cNvPicPr>
            <a:picLocks noChangeAspect="1"/>
          </p:cNvPicPr>
          <p:nvPr/>
        </p:nvPicPr>
        <p:blipFill>
          <a:blip r:embed="rId4" cstate="print"/>
          <a:srcRect b="14836"/>
          <a:stretch>
            <a:fillRect/>
          </a:stretch>
        </p:blipFill>
        <p:spPr>
          <a:xfrm>
            <a:off x="251520" y="1628800"/>
            <a:ext cx="439670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P_20190205_102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429000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P_20190205_100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5" y="4581128"/>
            <a:ext cx="2304257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Mardi 5 Février – Le matin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Tarragone</a:t>
            </a:r>
            <a:endParaRPr lang="fr-FR" dirty="0"/>
          </a:p>
        </p:txBody>
      </p:sp>
      <p:pic>
        <p:nvPicPr>
          <p:cNvPr id="5" name="Picture 2" descr="T:\1GA1\Echange\photo mme alvez\mardi\20190205_115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155"/>
          <a:stretch>
            <a:fillRect/>
          </a:stretch>
        </p:blipFill>
        <p:spPr bwMode="auto">
          <a:xfrm>
            <a:off x="323528" y="1412776"/>
            <a:ext cx="38903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355976" y="18448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/>
              <a:t>Visite du forum romain, lieu politique de la cité romaine, où les citoyens pouvaient prendre la parole pour obtenir justice. </a:t>
            </a:r>
          </a:p>
        </p:txBody>
      </p:sp>
      <p:pic>
        <p:nvPicPr>
          <p:cNvPr id="7" name="Image 6" descr="20190205_114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996952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20190205_115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077072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67544" y="5085184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Nous arpentons les traces de la cité romaine, où les rues étaient pavées.</a:t>
            </a:r>
          </a:p>
        </p:txBody>
      </p:sp>
      <p:pic>
        <p:nvPicPr>
          <p:cNvPr id="10" name="Picture 2" descr="Résultat de recherche d'images pour &quot;tarragone  logo&quot;"/>
          <p:cNvPicPr>
            <a:picLocks noChangeAspect="1" noChangeArrowheads="1"/>
          </p:cNvPicPr>
          <p:nvPr/>
        </p:nvPicPr>
        <p:blipFill>
          <a:blip r:embed="rId5" cstate="print"/>
          <a:srcRect l="16577" r="15782" b="28958"/>
          <a:stretch>
            <a:fillRect/>
          </a:stretch>
        </p:blipFill>
        <p:spPr bwMode="auto">
          <a:xfrm>
            <a:off x="323528" y="260648"/>
            <a:ext cx="1656184" cy="1144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ésultat de recherche d'images pour &quot;tarragone  logo&quot;"/>
          <p:cNvPicPr>
            <a:picLocks noChangeAspect="1" noChangeArrowheads="1"/>
          </p:cNvPicPr>
          <p:nvPr/>
        </p:nvPicPr>
        <p:blipFill>
          <a:blip r:embed="rId2" cstate="print"/>
          <a:srcRect l="16577" r="15782" b="28958"/>
          <a:stretch>
            <a:fillRect/>
          </a:stretch>
        </p:blipFill>
        <p:spPr bwMode="auto">
          <a:xfrm>
            <a:off x="323528" y="260648"/>
            <a:ext cx="1656184" cy="1144372"/>
          </a:xfrm>
          <a:prstGeom prst="rect">
            <a:avLst/>
          </a:prstGeom>
          <a:noFill/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Mardi 5 Février – Le midi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Tarragone</a:t>
            </a:r>
            <a:endParaRPr lang="fr-FR" dirty="0"/>
          </a:p>
        </p:txBody>
      </p:sp>
      <p:pic>
        <p:nvPicPr>
          <p:cNvPr id="13" name="Image 12" descr="20190205_110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51131" y="3438001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20190205_124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455114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20190205_124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62880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Texte 14"/>
          <p:cNvSpPr txBox="1"/>
          <p:nvPr/>
        </p:nvSpPr>
        <p:spPr>
          <a:xfrm>
            <a:off x="4716016" y="148478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découvrons la statue des </a:t>
            </a:r>
            <a:r>
              <a:rPr lang="fr-FR" dirty="0" err="1" smtClean="0"/>
              <a:t>Castellers</a:t>
            </a:r>
            <a:r>
              <a:rPr lang="fr-FR" dirty="0" smtClean="0"/>
              <a:t>, manifestation culturelle et folklorique des quartiers de Barcelone, où le but est de constituer le plus haut château humain.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95536" y="4869160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Puis nous allons dévorer nos sandwichs face à la mer, sous le soleil méditerranéen !</a:t>
            </a:r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Mardi 5 Février – L’après-midi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Tarragone</a:t>
            </a:r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356992"/>
            <a:ext cx="1944216" cy="259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707904" y="1556792"/>
            <a:ext cx="486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Nous continuons notre journée par la visite de l’amphithéâtre romain  où se déroulaient des spectacles, comme des combats de gladiateurs, 14 000 spectateurs pouvaient s’y rassembler.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63888" y="530120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Puis nous allons visiter les vestiges du cirque romain, où se déroulaient les courses de chevaux et de chars.</a:t>
            </a:r>
            <a:endParaRPr lang="fr-FR" dirty="0"/>
          </a:p>
        </p:txBody>
      </p:sp>
      <p:pic>
        <p:nvPicPr>
          <p:cNvPr id="8" name="Picture 2" descr="Résultat de recherche d'images pour &quot;tarragone  logo&quot;"/>
          <p:cNvPicPr>
            <a:picLocks noChangeAspect="1" noChangeArrowheads="1"/>
          </p:cNvPicPr>
          <p:nvPr/>
        </p:nvPicPr>
        <p:blipFill>
          <a:blip r:embed="rId3" cstate="print"/>
          <a:srcRect l="16577" r="15782" b="28958"/>
          <a:stretch>
            <a:fillRect/>
          </a:stretch>
        </p:blipFill>
        <p:spPr bwMode="auto">
          <a:xfrm>
            <a:off x="251520" y="332656"/>
            <a:ext cx="1656184" cy="1144372"/>
          </a:xfrm>
          <a:prstGeom prst="rect">
            <a:avLst/>
          </a:prstGeom>
          <a:noFill/>
        </p:spPr>
      </p:pic>
      <p:pic>
        <p:nvPicPr>
          <p:cNvPr id="9" name="Image 8" descr="20190205_134648.jpg"/>
          <p:cNvPicPr>
            <a:picLocks noChangeAspect="1"/>
          </p:cNvPicPr>
          <p:nvPr/>
        </p:nvPicPr>
        <p:blipFill>
          <a:blip r:embed="rId4" cstate="print"/>
          <a:srcRect l="9051" b="14300"/>
          <a:stretch>
            <a:fillRect/>
          </a:stretch>
        </p:blipFill>
        <p:spPr>
          <a:xfrm>
            <a:off x="323528" y="1628800"/>
            <a:ext cx="3096344" cy="218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20190205_14011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91880" y="2857189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20190205_140144(0).jpg"/>
          <p:cNvPicPr>
            <a:picLocks noChangeAspect="1"/>
          </p:cNvPicPr>
          <p:nvPr/>
        </p:nvPicPr>
        <p:blipFill>
          <a:blip r:embed="rId6" cstate="print"/>
          <a:srcRect t="17077"/>
          <a:stretch>
            <a:fillRect/>
          </a:stretch>
        </p:blipFill>
        <p:spPr>
          <a:xfrm rot="10800000">
            <a:off x="272763" y="4293096"/>
            <a:ext cx="289457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ndalus" pitchFamily="18" charset="-78"/>
                <a:cs typeface="Andalus" pitchFamily="18" charset="-78"/>
              </a:rPr>
              <a:t>Mercredi 6 Février – Le matin </a:t>
            </a:r>
            <a:br>
              <a:rPr lang="fr-FR" dirty="0" smtClean="0">
                <a:latin typeface="Andalus" pitchFamily="18" charset="-78"/>
                <a:cs typeface="Andalus" pitchFamily="18" charset="-78"/>
              </a:rPr>
            </a:br>
            <a:r>
              <a:rPr lang="fr-FR" dirty="0" smtClean="0">
                <a:latin typeface="Andalus" pitchFamily="18" charset="-78"/>
                <a:cs typeface="Andalus" pitchFamily="18" charset="-78"/>
              </a:rPr>
              <a:t>Barcelone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83768" y="1340769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Visite dans le  Parc </a:t>
            </a:r>
            <a:r>
              <a:rPr lang="fr-FR" dirty="0" err="1" smtClean="0"/>
              <a:t>Güell</a:t>
            </a:r>
            <a:r>
              <a:rPr lang="fr-FR" dirty="0" smtClean="0"/>
              <a:t> , le projet pharaonique de Gaudí consistait à créer un jardin où les riches barcelonais auraient  construit des maisons… À l’époque ce fut un échec cuisant. Désormais, c’est un des emblèmes de Barcelone qui attire des millions de touristes chaque année. 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1608" y="15670360"/>
            <a:ext cx="81600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AutoShape 2" descr="Résultat de recherche d'images pour &quot;parc guell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 descr="Résultat de recherche d'images pour &quot;parc guell logo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1968153" cy="1017016"/>
          </a:xfrm>
          <a:prstGeom prst="rect">
            <a:avLst/>
          </a:prstGeom>
          <a:noFill/>
        </p:spPr>
      </p:pic>
      <p:pic>
        <p:nvPicPr>
          <p:cNvPr id="12" name="Image 11" descr="20190206_085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1124744"/>
            <a:ext cx="118813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20190206_0856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573016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20190206_0918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556792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 descr="20190206_092541.jpg"/>
          <p:cNvPicPr>
            <a:picLocks noChangeAspect="1"/>
          </p:cNvPicPr>
          <p:nvPr/>
        </p:nvPicPr>
        <p:blipFill>
          <a:blip r:embed="rId7" cstate="print"/>
          <a:srcRect l="12836" t="19601" b="11033"/>
          <a:stretch>
            <a:fillRect/>
          </a:stretch>
        </p:blipFill>
        <p:spPr>
          <a:xfrm>
            <a:off x="395536" y="4437112"/>
            <a:ext cx="3422756" cy="204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 descr="20190206_085449.jpg"/>
          <p:cNvPicPr>
            <a:picLocks noChangeAspect="1"/>
          </p:cNvPicPr>
          <p:nvPr/>
        </p:nvPicPr>
        <p:blipFill>
          <a:blip r:embed="rId8" cstate="print"/>
          <a:srcRect l="10283" t="9328" r="6585" b="7265"/>
          <a:stretch>
            <a:fillRect/>
          </a:stretch>
        </p:blipFill>
        <p:spPr>
          <a:xfrm>
            <a:off x="6228184" y="2852936"/>
            <a:ext cx="2592288" cy="195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20190206_08552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44208" y="4869160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593</Words>
  <Application>Microsoft Office PowerPoint</Application>
  <PresentationFormat>Affichage à l'écran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Voyage en Catalogne du 3 au 8 février 2019 Classes de Première</vt:lpstr>
      <vt:lpstr>Lundi 4 Février – Le matin Découverte de Barcelone</vt:lpstr>
      <vt:lpstr>Lundi 4 Février – Le matin Découverte de Barcelone</vt:lpstr>
      <vt:lpstr>Lundi 4 Février – L’après-midi Découverte de Barcelone</vt:lpstr>
      <vt:lpstr>Mardi 5 Février – Le matin Tarragone</vt:lpstr>
      <vt:lpstr>Mardi 5 Février – Le matin Tarragone</vt:lpstr>
      <vt:lpstr>Mardi 5 Février – Le midi Tarragone</vt:lpstr>
      <vt:lpstr>Mardi 5 Février – L’après-midi Tarragone</vt:lpstr>
      <vt:lpstr>Mercredi 6 Février – Le matin  Barcelone</vt:lpstr>
      <vt:lpstr>Diapositive 10</vt:lpstr>
      <vt:lpstr>Diapositive 11</vt:lpstr>
      <vt:lpstr>Mercredi 6 Février  fin de journée - Barcelone</vt:lpstr>
      <vt:lpstr>Jeudi 7 Février – Le matin Gérone</vt:lpstr>
      <vt:lpstr> </vt:lpstr>
      <vt:lpstr>Diapositive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en Catalogne Barcelone</dc:title>
  <dc:creator>slegros</dc:creator>
  <cp:lastModifiedBy>superviseur</cp:lastModifiedBy>
  <cp:revision>42</cp:revision>
  <dcterms:created xsi:type="dcterms:W3CDTF">2019-02-27T10:30:34Z</dcterms:created>
  <dcterms:modified xsi:type="dcterms:W3CDTF">2019-03-14T07:48:56Z</dcterms:modified>
</cp:coreProperties>
</file>